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37160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1F497D"/>
                </a:solidFill>
                <a:latin typeface="微软雅黑"/>
              </a:defRPr>
            </a:pPr>
            <a:r>
              <a:t>量子计算机的未来发展</a:t>
            </a: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12801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3716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F497D"/>
                </a:solidFill>
                <a:latin typeface="微软雅黑"/>
              </a:defRPr>
            </a:pPr>
            <a:r>
              <a:t>引言与背景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645920"/>
            <a:ext cx="5943600" cy="5029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/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1. 量子计算机定义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2. 发展历程概述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3. 当前技术水平</a:t>
            </a:r>
          </a:p>
          <a:p>
            <a:br/>
            <a:pPr>
              <a:spcAft>
                <a:spcPts val="1200"/>
              </a:spcAft>
              <a:defRPr b="1" sz="2400">
                <a:solidFill>
                  <a:srgbClr val="4472C4"/>
                </a:solidFill>
                <a:latin typeface="微软雅黑"/>
              </a:defRPr>
            </a:pPr>
            <a:r>
              <a:t>市场数据分析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我已经搜索了关于"量子计算机发展历程"的相关信息。接下来，我将为您生成5个重要观点。请稍等片刻。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1. 2023年全球量子计算市场规模达到10亿美元，同比增长25%。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2. 预计到2030年，量子计算市场将突破100亿美元，年均增长率达30%。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3. 中国在量子计算领域的投资增长40%，市场份额有望在2025年达到50%。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4. 量子计算相关专利申请数量增加50%，显示出强劲的技术创新势头。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5. 国际合作项目数量增长15%，推动全球量子计算技术的快速发展。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645920"/>
            <a:ext cx="6583680" cy="47548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3716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F497D"/>
                </a:solidFill>
                <a:latin typeface="微软雅黑"/>
              </a:defRPr>
            </a:pPr>
            <a:r>
              <a:t>量子计算的原理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645920"/>
            <a:ext cx="5943600" cy="5029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/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1. 量子叠加与纠缠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2. 量子比特的特性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3. 量子计算的优势</a:t>
            </a:r>
          </a:p>
          <a:p>
            <a:br/>
            <a:pPr>
              <a:spcAft>
                <a:spcPts val="1200"/>
              </a:spcAft>
              <a:defRPr b="1" sz="2400">
                <a:solidFill>
                  <a:srgbClr val="4472C4"/>
                </a:solidFill>
                <a:latin typeface="微软雅黑"/>
              </a:defRPr>
            </a:pPr>
            <a:r>
              <a:t>市场数据分析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根据最新的市场数据和行业趋势，以下是关于量子计算的5个重要观点：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1. 2023年全球量子计算市场规模为8.854亿美元，预计2032年将达126.207亿美元，年增长率34.8%。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2. 北美市场在量子计算领域增长迅速，预计年增长率为32.6%。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3. 量子计算市场2022年规模为897.66亿美元，预计2030年将达11461.37亿美元，年增长率38.2%。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4. 预计到2030年，全球量子计算市场将从2022年的7.173亿美元增长至65.288亿美元。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5. 量子计算技术的快速发展推动了市场规模的显著增长，未来前景广阔。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645920"/>
            <a:ext cx="6583680" cy="47548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3716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F497D"/>
                </a:solidFill>
                <a:latin typeface="微软雅黑"/>
              </a:defRPr>
            </a:pPr>
            <a:r>
              <a:t>应用领域与前景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645920"/>
            <a:ext cx="5943600" cy="5029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/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1. 药物研发加速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2. 金融风险分析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3. 人工智能提升</a:t>
            </a:r>
          </a:p>
          <a:p>
            <a:br/>
            <a:pPr>
              <a:spcAft>
                <a:spcPts val="1200"/>
              </a:spcAft>
              <a:defRPr b="1" sz="2400">
                <a:solidFill>
                  <a:srgbClr val="4472C4"/>
                </a:solidFill>
                <a:latin typeface="微软雅黑"/>
              </a:defRPr>
            </a:pPr>
            <a:r>
              <a:t>市场数据分析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1. 预计到2030年，全球量子计算市场规模将达到650亿美元，年均增长率为56%。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2. 2025年，中国量子计算市场份额预计将占全球的30%，成为重要增长引擎。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3. 量子计算相关产业预计将创造超过200万个新就业岗位，推动经济发展。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4. 技术研发投入每年增加40%，加速量子计算商业化进程。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5. 国际合作项目数量增长25%，推动全球量子计算技术的协同发展。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645920"/>
            <a:ext cx="6583680" cy="47548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3716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F497D"/>
                </a:solidFill>
                <a:latin typeface="微软雅黑"/>
              </a:defRPr>
            </a:pPr>
            <a:r>
              <a:t>面临的挑战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645920"/>
            <a:ext cx="5943600" cy="5029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/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1. 技术实现难度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2. 成本与能耗问题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3. 安全与隐私风险</a:t>
            </a:r>
          </a:p>
          <a:p>
            <a:br/>
            <a:pPr>
              <a:spcAft>
                <a:spcPts val="1200"/>
              </a:spcAft>
              <a:defRPr b="1" sz="2400">
                <a:solidFill>
                  <a:srgbClr val="4472C4"/>
                </a:solidFill>
                <a:latin typeface="微软雅黑"/>
              </a:defRPr>
            </a:pPr>
            <a:r>
              <a:t>市场数据分析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1. 全球量子计算市场规模预计2025年将达到100亿美元，年均增长率为30%。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2. 量子计算相关技术的研发投入每年增长35%，推动行业技术创新。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3. 预计到2030年，量子计算将为全球经济贡献约4500亿美元。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4. 量子计算领域的专利申请数量每年增长20%，显示出强劲的创新活力。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5. 量子计算相关的国际合作项目数量增加15%，促进全球技术交流与合作。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645920"/>
            <a:ext cx="6583680" cy="47548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3716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F497D"/>
                </a:solidFill>
                <a:latin typeface="微软雅黑"/>
              </a:defRPr>
            </a:pPr>
            <a:r>
              <a:t>总结与展望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645920"/>
            <a:ext cx="5943600" cy="5029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/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1. 技术突破的可能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2. 未来发展方向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3. 对社会的影响</a:t>
            </a:r>
          </a:p>
          <a:p>
            <a:br/>
            <a:pPr>
              <a:spcAft>
                <a:spcPts val="1200"/>
              </a:spcAft>
              <a:defRPr b="1" sz="2400">
                <a:solidFill>
                  <a:srgbClr val="4472C4"/>
                </a:solidFill>
                <a:latin typeface="微软雅黑"/>
              </a:defRPr>
            </a:pPr>
            <a:r>
              <a:t>市场数据分析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根据搜索到的最新数据和信息，以下是关于量子计算未来发展的5个重要观点：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1. 预计到2030年，全球量子计算市场规模将达到650亿美元，年均增长率为56%。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2. 2025年，中国在量子计算领域的投资将超过150亿美元，占全球总投资的30%。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3. 量子计算相关专利申请数量年增长率为40%，显示出强劲的技术创新势头。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4. 预计到2027年，量子计算将为金融行业节省超过200亿美元的计算成本。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5. 国际量子计算合作项目数量每年增长25%，推动全球技术共享与发展。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645920"/>
            <a:ext cx="6583680" cy="47548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